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9FCA-577C-4CE0-88E0-9B4496FB5D08}" type="datetimeFigureOut">
              <a:rPr lang="sr-Latn-CS" smtClean="0"/>
              <a:t>7.5.2015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23B6-BB46-4DD2-BBE7-DC53755DCE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9FCA-577C-4CE0-88E0-9B4496FB5D08}" type="datetimeFigureOut">
              <a:rPr lang="sr-Latn-CS" smtClean="0"/>
              <a:t>8.5.2015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23B6-BB46-4DD2-BBE7-DC53755DCE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9FCA-577C-4CE0-88E0-9B4496FB5D08}" type="datetimeFigureOut">
              <a:rPr lang="sr-Latn-CS" smtClean="0"/>
              <a:t>8.5.2015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23B6-BB46-4DD2-BBE7-DC53755DCE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9FCA-577C-4CE0-88E0-9B4496FB5D08}" type="datetimeFigureOut">
              <a:rPr lang="sr-Latn-CS" smtClean="0"/>
              <a:t>7.5.2015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23B6-BB46-4DD2-BBE7-DC53755DCE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9FCA-577C-4CE0-88E0-9B4496FB5D08}" type="datetimeFigureOut">
              <a:rPr lang="sr-Latn-CS" smtClean="0"/>
              <a:t>8.5.2015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23B6-BB46-4DD2-BBE7-DC53755DCE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9FCA-577C-4CE0-88E0-9B4496FB5D08}" type="datetimeFigureOut">
              <a:rPr lang="sr-Latn-CS" smtClean="0"/>
              <a:t>8.5.2015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23B6-BB46-4DD2-BBE7-DC53755DCE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9FCA-577C-4CE0-88E0-9B4496FB5D08}" type="datetimeFigureOut">
              <a:rPr lang="sr-Latn-CS" smtClean="0"/>
              <a:t>8.5.2015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23B6-BB46-4DD2-BBE7-DC53755DCE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9FCA-577C-4CE0-88E0-9B4496FB5D08}" type="datetimeFigureOut">
              <a:rPr lang="sr-Latn-CS" smtClean="0"/>
              <a:t>8.5.2015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23B6-BB46-4DD2-BBE7-DC53755DCE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9FCA-577C-4CE0-88E0-9B4496FB5D08}" type="datetimeFigureOut">
              <a:rPr lang="sr-Latn-CS" smtClean="0"/>
              <a:t>8.5.2015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23B6-BB46-4DD2-BBE7-DC53755DCE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9FCA-577C-4CE0-88E0-9B4496FB5D08}" type="datetimeFigureOut">
              <a:rPr lang="sr-Latn-CS" smtClean="0"/>
              <a:t>8.5.2015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23B6-BB46-4DD2-BBE7-DC53755DCE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9FCA-577C-4CE0-88E0-9B4496FB5D08}" type="datetimeFigureOut">
              <a:rPr lang="sr-Latn-CS" smtClean="0"/>
              <a:t>8.5.2015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23B6-BB46-4DD2-BBE7-DC53755DCE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89FCA-577C-4CE0-88E0-9B4496FB5D08}" type="datetimeFigureOut">
              <a:rPr lang="sr-Latn-CS" smtClean="0"/>
              <a:t>7.5.2015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823B6-BB46-4DD2-BBE7-DC53755DCEDC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85883"/>
          </a:xfrm>
        </p:spPr>
        <p:txBody>
          <a:bodyPr/>
          <a:lstStyle/>
          <a:p>
            <a:r>
              <a:rPr lang="hr-HR" dirty="0" smtClean="0"/>
              <a:t>ERASMUS U PRAGU 2014/15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Picture 5" descr="Prag-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714488"/>
            <a:ext cx="8215370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hr-HR" dirty="0" smtClean="0"/>
              <a:t>Brno- Lednice castle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7" name="Picture 6" descr="lednice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00108"/>
            <a:ext cx="4286280" cy="3000396"/>
          </a:xfrm>
          <a:prstGeom prst="rect">
            <a:avLst/>
          </a:prstGeom>
        </p:spPr>
      </p:pic>
      <p:pic>
        <p:nvPicPr>
          <p:cNvPr id="8" name="Picture 7" descr="lednic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71546"/>
            <a:ext cx="4000528" cy="2928958"/>
          </a:xfrm>
          <a:prstGeom prst="rect">
            <a:avLst/>
          </a:prstGeom>
        </p:spPr>
      </p:pic>
      <p:pic>
        <p:nvPicPr>
          <p:cNvPr id="12" name="Picture 11" descr="lednica j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4071942"/>
            <a:ext cx="4500594" cy="27860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hr-HR" dirty="0" smtClean="0"/>
              <a:t>Jedan od najljepših božićnih sajmova u Europi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Advent u Dresdenu </a:t>
            </a:r>
          </a:p>
          <a:p>
            <a:endParaRPr lang="hr-HR" dirty="0"/>
          </a:p>
        </p:txBody>
      </p:sp>
      <p:pic>
        <p:nvPicPr>
          <p:cNvPr id="5" name="Picture 4" descr="dresd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00240"/>
            <a:ext cx="6429420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Sretno!   </a:t>
            </a:r>
            <a:r>
              <a:rPr lang="hr-HR" dirty="0" smtClean="0">
                <a:sym typeface="Wingdings" pitchFamily="2" charset="2"/>
              </a:rPr>
              <a:t></a:t>
            </a:r>
          </a:p>
          <a:p>
            <a:endParaRPr lang="hr-HR" dirty="0">
              <a:sym typeface="Wingdings" pitchFamily="2" charset="2"/>
            </a:endParaRPr>
          </a:p>
          <a:p>
            <a:pPr>
              <a:buNone/>
            </a:pPr>
            <a:endParaRPr lang="hr-HR" dirty="0"/>
          </a:p>
        </p:txBody>
      </p:sp>
      <p:pic>
        <p:nvPicPr>
          <p:cNvPr id="5" name="Picture 4" descr="prague welc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500306"/>
            <a:ext cx="4929222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Korisne informacije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hr-HR" dirty="0" smtClean="0"/>
              <a:t>Europska kartica zdravstvenog osiguranja!</a:t>
            </a:r>
          </a:p>
          <a:p>
            <a:r>
              <a:rPr lang="hr-HR" dirty="0" smtClean="0"/>
              <a:t>Putni troškovi </a:t>
            </a:r>
          </a:p>
          <a:p>
            <a:r>
              <a:rPr lang="hr-HR" dirty="0" smtClean="0"/>
              <a:t>Smještaj: dom/stan</a:t>
            </a:r>
          </a:p>
          <a:p>
            <a:r>
              <a:rPr lang="hr-HR" dirty="0" smtClean="0"/>
              <a:t>Korisne stranice na facebooku: </a:t>
            </a:r>
          </a:p>
          <a:p>
            <a:pPr>
              <a:buNone/>
            </a:pPr>
            <a:r>
              <a:rPr lang="hr-HR" sz="2200" dirty="0" smtClean="0"/>
              <a:t>Charles University international club: IC CUNI 2014/2015</a:t>
            </a:r>
          </a:p>
          <a:p>
            <a:pPr>
              <a:buNone/>
            </a:pPr>
            <a:r>
              <a:rPr lang="hr-HR" sz="2200" dirty="0" smtClean="0"/>
              <a:t>ERASMUS Prague 2014/2015</a:t>
            </a:r>
          </a:p>
          <a:p>
            <a:pPr>
              <a:buNone/>
            </a:pPr>
            <a:r>
              <a:rPr lang="hr-HR" sz="2200" dirty="0" smtClean="0"/>
              <a:t>ESN Prague 2014/2015</a:t>
            </a:r>
          </a:p>
          <a:p>
            <a:pPr>
              <a:buNone/>
            </a:pPr>
            <a:r>
              <a:rPr lang="hr-HR" sz="2200" dirty="0" smtClean="0"/>
              <a:t>Aplikacije za Smartphone za prijevoz jizdnirady.IDNES.cz</a:t>
            </a:r>
          </a:p>
          <a:p>
            <a:r>
              <a:rPr lang="hr-HR" sz="3000" dirty="0" smtClean="0"/>
              <a:t>Yellow bus: STA ( Student travel agency)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0174"/>
            <a:ext cx="107157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Content Placeholder 3" descr="Prague_Charles_Univer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2143116"/>
            <a:ext cx="3857652" cy="4357718"/>
          </a:xfr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528" y="214290"/>
            <a:ext cx="4891802" cy="1357322"/>
          </a:xfrm>
          <a:prstGeom prst="rect">
            <a:avLst/>
          </a:prstGeom>
        </p:spPr>
      </p:pic>
      <p:pic>
        <p:nvPicPr>
          <p:cNvPr id="7" name="Picture 6" descr="sveuč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071678"/>
            <a:ext cx="4214842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Karlovo Sveučilište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Najstarije Sveučilište u Srednjoj Europi i jedno od vodećih čeških sveučilišta.</a:t>
            </a:r>
          </a:p>
          <a:p>
            <a:r>
              <a:rPr lang="hr-HR" dirty="0" smtClean="0"/>
              <a:t>Sastoji se od 17 fakulteta koji se nalaze uglavnom u Pragu.</a:t>
            </a:r>
          </a:p>
          <a:p>
            <a:r>
              <a:rPr lang="hr-HR" dirty="0" smtClean="0"/>
              <a:t>Osnovao ga je češki kralj Karlo IV.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 descr="C:\Users\Dora\AppData\Local\Temp\Praha,_Staré_Město,_Univerzita_Karlova_II_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500571"/>
            <a:ext cx="3357586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Organizacija na Sveučilištu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hr-HR" dirty="0" smtClean="0"/>
              <a:t>International office na Karlovom Sveučilištu</a:t>
            </a:r>
          </a:p>
          <a:p>
            <a:r>
              <a:rPr lang="hr-HR" dirty="0" smtClean="0"/>
              <a:t>Studijni informačni system (češki studomat)</a:t>
            </a:r>
          </a:p>
          <a:p>
            <a:r>
              <a:rPr lang="hr-HR" dirty="0" smtClean="0"/>
              <a:t>ISIC kartica donosi popuste (napraviti po dolasku)</a:t>
            </a:r>
          </a:p>
          <a:p>
            <a:r>
              <a:rPr lang="hr-HR" dirty="0" smtClean="0"/>
              <a:t>Menza: nema iksice 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najbolja menza- HAMU (glazbena akademija)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Picture 4" descr="hamu ham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714884"/>
            <a:ext cx="3786214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Obavezno posjetiti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Vyšehrad </a:t>
            </a:r>
            <a:endParaRPr lang="hr-HR" dirty="0"/>
          </a:p>
        </p:txBody>
      </p:sp>
      <p:pic>
        <p:nvPicPr>
          <p:cNvPr id="6" name="Picture 5" descr="vysehrad-chu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357430"/>
            <a:ext cx="4786346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hr-HR" dirty="0" smtClean="0"/>
              <a:t>Petrin hill</a:t>
            </a:r>
          </a:p>
          <a:p>
            <a:endParaRPr lang="hr-HR" dirty="0"/>
          </a:p>
        </p:txBody>
      </p:sp>
      <p:pic>
        <p:nvPicPr>
          <p:cNvPr id="4" name="Picture 3" descr="petr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71612"/>
            <a:ext cx="3143272" cy="4643470"/>
          </a:xfrm>
          <a:prstGeom prst="rect">
            <a:avLst/>
          </a:prstGeom>
        </p:spPr>
      </p:pic>
      <p:pic>
        <p:nvPicPr>
          <p:cNvPr id="6" name="Picture 5" descr="96872_4_petri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571612"/>
            <a:ext cx="4667256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hr-HR" dirty="0" smtClean="0"/>
              <a:t>Česky krumlov 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česky kruml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4071966" cy="4714908"/>
          </a:xfrm>
          <a:prstGeom prst="rect">
            <a:avLst/>
          </a:prstGeom>
        </p:spPr>
      </p:pic>
      <p:pic>
        <p:nvPicPr>
          <p:cNvPr id="5" name="Picture 4" descr="česky krumlo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643050"/>
            <a:ext cx="4786314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hr-HR" dirty="0" smtClean="0"/>
              <a:t>Dvorac Karlštejn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5" name="Picture 4" descr="karlštejn dvor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857364"/>
            <a:ext cx="8001056" cy="47149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145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ERASMUS U PRAGU 2014/15</vt:lpstr>
      <vt:lpstr>Korisne informacije</vt:lpstr>
      <vt:lpstr>Slide 3</vt:lpstr>
      <vt:lpstr>Karlovo Sveučilište</vt:lpstr>
      <vt:lpstr>Organizacija na Sveučilištu</vt:lpstr>
      <vt:lpstr>Obavezno posjetiti</vt:lpstr>
      <vt:lpstr>Slide 7</vt:lpstr>
      <vt:lpstr>Slide 8</vt:lpstr>
      <vt:lpstr>Slide 9</vt:lpstr>
      <vt:lpstr>Slide 10</vt:lpstr>
      <vt:lpstr>Slide 11</vt:lpstr>
      <vt:lpstr>Slide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U PRAGU 2014/15</dc:title>
  <dc:creator>Dora</dc:creator>
  <cp:lastModifiedBy>Dora</cp:lastModifiedBy>
  <cp:revision>5</cp:revision>
  <dcterms:created xsi:type="dcterms:W3CDTF">2015-05-07T20:00:54Z</dcterms:created>
  <dcterms:modified xsi:type="dcterms:W3CDTF">2015-05-07T23:35:24Z</dcterms:modified>
</cp:coreProperties>
</file>